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7F00"/>
    <a:srgbClr val="FF7F7F"/>
    <a:srgbClr val="FFFF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6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5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1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9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7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1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7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62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0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4717C-9905-4B49-8C6B-7A72FA786E7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9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4E560DA-8DD5-433D-9C72-653DCDC87687}"/>
              </a:ext>
            </a:extLst>
          </p:cNvPr>
          <p:cNvGrpSpPr/>
          <p:nvPr/>
        </p:nvGrpSpPr>
        <p:grpSpPr>
          <a:xfrm>
            <a:off x="306474" y="2860040"/>
            <a:ext cx="7096760" cy="3906520"/>
            <a:chOff x="287424" y="2047240"/>
            <a:chExt cx="7096760" cy="39065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8D4687-7B29-459C-A96B-E26CC91C358F}"/>
                </a:ext>
              </a:extLst>
            </p:cNvPr>
            <p:cNvSpPr/>
            <p:nvPr/>
          </p:nvSpPr>
          <p:spPr>
            <a:xfrm>
              <a:off x="287424" y="2047240"/>
              <a:ext cx="7096760" cy="3906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Isosceles Triangle 155"/>
            <p:cNvSpPr/>
            <p:nvPr/>
          </p:nvSpPr>
          <p:spPr>
            <a:xfrm rot="10800000">
              <a:off x="1394924" y="3274546"/>
              <a:ext cx="385574" cy="906154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287202" y="5319667"/>
              <a:ext cx="393192" cy="39319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Connector 16"/>
            <p:cNvCxnSpPr>
              <a:cxnSpLocks/>
            </p:cNvCxnSpPr>
            <p:nvPr/>
          </p:nvCxnSpPr>
          <p:spPr>
            <a:xfrm>
              <a:off x="2530099" y="5227544"/>
              <a:ext cx="0" cy="2743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2530098" y="5519643"/>
              <a:ext cx="8466" cy="2743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V="1">
              <a:off x="2718498" y="3153532"/>
              <a:ext cx="914400" cy="914794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701883" y="3307190"/>
              <a:ext cx="283881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9056" y="3459740"/>
              <a:ext cx="72213" cy="31897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2807595" y="3245169"/>
              <a:ext cx="731520" cy="73152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807595" y="3976688"/>
              <a:ext cx="731520" cy="372367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Isosceles Triangle 50"/>
            <p:cNvSpPr/>
            <p:nvPr/>
          </p:nvSpPr>
          <p:spPr>
            <a:xfrm rot="5400000">
              <a:off x="1926117" y="5095993"/>
              <a:ext cx="392182" cy="826785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Isosceles Triangle 51"/>
            <p:cNvSpPr/>
            <p:nvPr/>
          </p:nvSpPr>
          <p:spPr>
            <a:xfrm rot="16200000">
              <a:off x="827773" y="5301202"/>
              <a:ext cx="457200" cy="457200"/>
            </a:xfrm>
            <a:prstGeom prst="triangl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Connector: Curved 54"/>
            <p:cNvCxnSpPr>
              <a:cxnSpLocks/>
              <a:stCxn id="2" idx="1"/>
              <a:endCxn id="52" idx="0"/>
            </p:cNvCxnSpPr>
            <p:nvPr/>
          </p:nvCxnSpPr>
          <p:spPr>
            <a:xfrm rot="10800000" flipH="1" flipV="1">
              <a:off x="603283" y="4661944"/>
              <a:ext cx="224489" cy="867857"/>
            </a:xfrm>
            <a:prstGeom prst="curvedConnector3">
              <a:avLst>
                <a:gd name="adj1" fmla="val -10183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Isosceles Triangle 56"/>
            <p:cNvSpPr/>
            <p:nvPr/>
          </p:nvSpPr>
          <p:spPr>
            <a:xfrm rot="16537551">
              <a:off x="1086813" y="3725145"/>
              <a:ext cx="922041" cy="27821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Isosceles Triangle 37"/>
            <p:cNvSpPr/>
            <p:nvPr/>
          </p:nvSpPr>
          <p:spPr>
            <a:xfrm rot="16200000">
              <a:off x="1527435" y="2697534"/>
              <a:ext cx="731520" cy="1828800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2700000">
              <a:off x="1581657" y="3348150"/>
              <a:ext cx="9144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9" name="Straight Connector 68"/>
            <p:cNvCxnSpPr>
              <a:cxnSpLocks/>
              <a:stCxn id="29" idx="3"/>
              <a:endCxn id="29" idx="1"/>
            </p:cNvCxnSpPr>
            <p:nvPr/>
          </p:nvCxnSpPr>
          <p:spPr>
            <a:xfrm flipH="1">
              <a:off x="701883" y="3612742"/>
              <a:ext cx="2838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Curved 70"/>
            <p:cNvCxnSpPr>
              <a:cxnSpLocks/>
              <a:stCxn id="29" idx="1"/>
              <a:endCxn id="165" idx="1"/>
            </p:cNvCxnSpPr>
            <p:nvPr/>
          </p:nvCxnSpPr>
          <p:spPr>
            <a:xfrm rot="10800000" flipH="1" flipV="1">
              <a:off x="701883" y="3612741"/>
              <a:ext cx="6338076" cy="5199"/>
            </a:xfrm>
            <a:prstGeom prst="curvedConnector5">
              <a:avLst>
                <a:gd name="adj1" fmla="val -5130"/>
                <a:gd name="adj2" fmla="val -26365263"/>
                <a:gd name="adj3" fmla="val 10360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1365511" y="2866811"/>
              <a:ext cx="457200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: Rounded Corners 83"/>
            <p:cNvSpPr/>
            <p:nvPr/>
          </p:nvSpPr>
          <p:spPr>
            <a:xfrm>
              <a:off x="1120196" y="2601533"/>
              <a:ext cx="935027" cy="2743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21680" y="2995572"/>
              <a:ext cx="548640" cy="2743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10x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51872" y="5192548"/>
              <a:ext cx="2787244" cy="661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9" name="Straight Arrow Connector 208"/>
            <p:cNvCxnSpPr>
              <a:cxnSpLocks/>
            </p:cNvCxnSpPr>
            <p:nvPr/>
          </p:nvCxnSpPr>
          <p:spPr>
            <a:xfrm flipV="1">
              <a:off x="1308374" y="5506320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651637" y="5287663"/>
              <a:ext cx="9144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Straight Arrow Connector 211"/>
            <p:cNvCxnSpPr>
              <a:cxnSpLocks/>
            </p:cNvCxnSpPr>
            <p:nvPr/>
          </p:nvCxnSpPr>
          <p:spPr>
            <a:xfrm flipH="1">
              <a:off x="1863727" y="3597101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rapezoid 102">
              <a:extLst>
                <a:ext uri="{FF2B5EF4-FFF2-40B4-BE49-F238E27FC236}">
                  <a16:creationId xmlns:a16="http://schemas.microsoft.com/office/drawing/2014/main" id="{5FC8601B-9FFB-419E-AA88-876BBF698199}"/>
                </a:ext>
              </a:extLst>
            </p:cNvPr>
            <p:cNvSpPr/>
            <p:nvPr/>
          </p:nvSpPr>
          <p:spPr>
            <a:xfrm rot="10800000">
              <a:off x="2799753" y="4376096"/>
              <a:ext cx="732375" cy="1269183"/>
            </a:xfrm>
            <a:prstGeom prst="trapezoid">
              <a:avLst>
                <a:gd name="adj" fmla="val 33907"/>
              </a:avLst>
            </a:prstGeom>
            <a:solidFill>
              <a:srgbClr val="FF0000">
                <a:alpha val="49804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8" name="Straight Arrow Connector 207"/>
            <p:cNvCxnSpPr>
              <a:cxnSpLocks/>
            </p:cNvCxnSpPr>
            <p:nvPr/>
          </p:nvCxnSpPr>
          <p:spPr>
            <a:xfrm flipV="1">
              <a:off x="3170324" y="3725564"/>
              <a:ext cx="1" cy="1582985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 rot="5400000">
              <a:off x="3129781" y="3916656"/>
              <a:ext cx="9144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FE72F623-19F7-42C3-AB92-668FF6BE064B}"/>
                </a:ext>
              </a:extLst>
            </p:cNvPr>
            <p:cNvSpPr/>
            <p:nvPr/>
          </p:nvSpPr>
          <p:spPr>
            <a:xfrm rot="9999163" flipH="1">
              <a:off x="2546340" y="5404838"/>
              <a:ext cx="862475" cy="241640"/>
            </a:xfrm>
            <a:prstGeom prst="triangle">
              <a:avLst>
                <a:gd name="adj" fmla="val 54925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24AAA606-302D-47CD-8530-DD3314C19EE5}"/>
                </a:ext>
              </a:extLst>
            </p:cNvPr>
            <p:cNvSpPr/>
            <p:nvPr/>
          </p:nvSpPr>
          <p:spPr>
            <a:xfrm rot="7892926">
              <a:off x="3054184" y="5548506"/>
              <a:ext cx="423454" cy="150656"/>
            </a:xfrm>
            <a:prstGeom prst="triangle">
              <a:avLst>
                <a:gd name="adj" fmla="val 430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2700000">
              <a:off x="3182158" y="5279402"/>
              <a:ext cx="9144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36E4FBB-8372-4DB8-B928-F1DA87A2F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 flipV="1">
              <a:off x="4114054" y="3154852"/>
              <a:ext cx="914400" cy="914794"/>
            </a:xfrm>
            <a:prstGeom prst="rect">
              <a:avLst/>
            </a:prstGeom>
          </p:spPr>
        </p:pic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8BEB8FCB-D9BD-4F70-9A58-5B5E84A125BA}"/>
                </a:ext>
              </a:extLst>
            </p:cNvPr>
            <p:cNvSpPr/>
            <p:nvPr/>
          </p:nvSpPr>
          <p:spPr>
            <a:xfrm flipH="1">
              <a:off x="4203151" y="3246489"/>
              <a:ext cx="731520" cy="73152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E307172-A5AB-4CE3-855A-8E74F4A4E8F6}"/>
                </a:ext>
              </a:extLst>
            </p:cNvPr>
            <p:cNvSpPr/>
            <p:nvPr/>
          </p:nvSpPr>
          <p:spPr>
            <a:xfrm flipH="1">
              <a:off x="4203151" y="3978008"/>
              <a:ext cx="731520" cy="372367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Trapezoid 157">
              <a:extLst>
                <a:ext uri="{FF2B5EF4-FFF2-40B4-BE49-F238E27FC236}">
                  <a16:creationId xmlns:a16="http://schemas.microsoft.com/office/drawing/2014/main" id="{DB7056D9-7BE2-4BB1-BCD0-FC2E1FABE19F}"/>
                </a:ext>
              </a:extLst>
            </p:cNvPr>
            <p:cNvSpPr/>
            <p:nvPr/>
          </p:nvSpPr>
          <p:spPr>
            <a:xfrm rot="10800000" flipH="1">
              <a:off x="4195309" y="4377416"/>
              <a:ext cx="732375" cy="1269183"/>
            </a:xfrm>
            <a:prstGeom prst="trapezoid">
              <a:avLst>
                <a:gd name="adj" fmla="val 33907"/>
              </a:avLst>
            </a:prstGeom>
            <a:solidFill>
              <a:srgbClr val="FF0000">
                <a:alpha val="49804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60545778-94BB-40E6-9A76-7524FBD4AE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5880" y="3726884"/>
              <a:ext cx="1" cy="1582985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D470B39-FA7E-4567-9AE1-E261DBE20E9E}"/>
                </a:ext>
              </a:extLst>
            </p:cNvPr>
            <p:cNvSpPr/>
            <p:nvPr/>
          </p:nvSpPr>
          <p:spPr>
            <a:xfrm rot="16200000" flipH="1">
              <a:off x="4525337" y="3917976"/>
              <a:ext cx="9144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49348131-CCD2-4394-AFDB-6FBF7D55B472}"/>
                </a:ext>
              </a:extLst>
            </p:cNvPr>
            <p:cNvSpPr/>
            <p:nvPr/>
          </p:nvSpPr>
          <p:spPr>
            <a:xfrm rot="11600837">
              <a:off x="4319721" y="5406158"/>
              <a:ext cx="862475" cy="241640"/>
            </a:xfrm>
            <a:prstGeom prst="triangle">
              <a:avLst>
                <a:gd name="adj" fmla="val 54925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A0B4997A-7C82-4C11-87D6-8873729AD2A1}"/>
                </a:ext>
              </a:extLst>
            </p:cNvPr>
            <p:cNvSpPr/>
            <p:nvPr/>
          </p:nvSpPr>
          <p:spPr>
            <a:xfrm rot="13707074" flipH="1">
              <a:off x="4268765" y="5546651"/>
              <a:ext cx="423454" cy="150656"/>
            </a:xfrm>
            <a:prstGeom prst="triangle">
              <a:avLst>
                <a:gd name="adj" fmla="val 430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9AC572E-FDAF-4846-B372-4095D0DA9BCD}"/>
                </a:ext>
              </a:extLst>
            </p:cNvPr>
            <p:cNvSpPr/>
            <p:nvPr/>
          </p:nvSpPr>
          <p:spPr>
            <a:xfrm rot="18900000" flipH="1">
              <a:off x="4450549" y="5268389"/>
              <a:ext cx="9144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54E815E-9984-469F-BEF8-8FC83333D89B}"/>
                </a:ext>
              </a:extLst>
            </p:cNvPr>
            <p:cNvSpPr/>
            <p:nvPr/>
          </p:nvSpPr>
          <p:spPr>
            <a:xfrm flipH="1">
              <a:off x="6756078" y="3312389"/>
              <a:ext cx="283881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D8A8397-B7CD-416F-9F0F-D3E2C8C34330}"/>
                </a:ext>
              </a:extLst>
            </p:cNvPr>
            <p:cNvSpPr/>
            <p:nvPr/>
          </p:nvSpPr>
          <p:spPr>
            <a:xfrm flipH="1">
              <a:off x="6760051" y="3464939"/>
              <a:ext cx="72213" cy="31897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D67CA5B-03D7-4317-8B07-3A3B2FA07116}"/>
                </a:ext>
              </a:extLst>
            </p:cNvPr>
            <p:cNvCxnSpPr>
              <a:cxnSpLocks/>
            </p:cNvCxnSpPr>
            <p:nvPr/>
          </p:nvCxnSpPr>
          <p:spPr>
            <a:xfrm>
              <a:off x="6756078" y="3617941"/>
              <a:ext cx="2838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0EBA4B-040B-434B-999D-0CA11684B101}"/>
                </a:ext>
              </a:extLst>
            </p:cNvPr>
            <p:cNvSpPr/>
            <p:nvPr/>
          </p:nvSpPr>
          <p:spPr>
            <a:xfrm flipH="1">
              <a:off x="5849351" y="2862166"/>
              <a:ext cx="457200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C81EC439-E1FD-4E7F-8389-06C9794A9FC0}"/>
                </a:ext>
              </a:extLst>
            </p:cNvPr>
            <p:cNvSpPr/>
            <p:nvPr/>
          </p:nvSpPr>
          <p:spPr>
            <a:xfrm flipH="1">
              <a:off x="5521382" y="2588855"/>
              <a:ext cx="1075964" cy="2743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Near Field</a:t>
              </a:r>
            </a:p>
          </p:txBody>
        </p:sp>
        <p:sp>
          <p:nvSpPr>
            <p:cNvPr id="178" name="Isosceles Triangle 177">
              <a:extLst>
                <a:ext uri="{FF2B5EF4-FFF2-40B4-BE49-F238E27FC236}">
                  <a16:creationId xmlns:a16="http://schemas.microsoft.com/office/drawing/2014/main" id="{B379ADDD-A3E2-41C6-8A6B-4D36FFF3DD0C}"/>
                </a:ext>
              </a:extLst>
            </p:cNvPr>
            <p:cNvSpPr/>
            <p:nvPr/>
          </p:nvSpPr>
          <p:spPr>
            <a:xfrm rot="10800000" flipH="1">
              <a:off x="5886781" y="3276188"/>
              <a:ext cx="385574" cy="906154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6F4087A2-3AB1-4B41-83A4-CBE0EA3E3955}"/>
                </a:ext>
              </a:extLst>
            </p:cNvPr>
            <p:cNvSpPr/>
            <p:nvPr/>
          </p:nvSpPr>
          <p:spPr>
            <a:xfrm rot="5062449" flipH="1">
              <a:off x="5637202" y="3752755"/>
              <a:ext cx="922041" cy="27821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BC9F54B-74D5-4276-9A91-3E4DAC6039F8}"/>
                </a:ext>
              </a:extLst>
            </p:cNvPr>
            <p:cNvSpPr/>
            <p:nvPr/>
          </p:nvSpPr>
          <p:spPr>
            <a:xfrm flipH="1">
              <a:off x="5797194" y="2995011"/>
              <a:ext cx="548640" cy="2743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10x</a:t>
              </a:r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A5A2F89F-910C-4FAA-9F87-AAC99CE8F251}"/>
                </a:ext>
              </a:extLst>
            </p:cNvPr>
            <p:cNvSpPr/>
            <p:nvPr/>
          </p:nvSpPr>
          <p:spPr>
            <a:xfrm rot="5400000" flipH="1">
              <a:off x="5482002" y="2698918"/>
              <a:ext cx="731520" cy="1828800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F21048B-26E4-4396-A075-6FDA5E304551}"/>
                </a:ext>
              </a:extLst>
            </p:cNvPr>
            <p:cNvSpPr/>
            <p:nvPr/>
          </p:nvSpPr>
          <p:spPr>
            <a:xfrm rot="18900000" flipH="1">
              <a:off x="5972191" y="3376463"/>
              <a:ext cx="9144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: Rounded Corners 1"/>
            <p:cNvSpPr/>
            <p:nvPr/>
          </p:nvSpPr>
          <p:spPr>
            <a:xfrm>
              <a:off x="603284" y="4399358"/>
              <a:ext cx="1388075" cy="525174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 Source Selection</a:t>
              </a:r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5292181-9CC5-4FA0-B920-460DF85708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7684" y="3619228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27DC649-615B-425F-9FC7-2EFA3143C7EE}"/>
                </a:ext>
              </a:extLst>
            </p:cNvPr>
            <p:cNvSpPr/>
            <p:nvPr/>
          </p:nvSpPr>
          <p:spPr>
            <a:xfrm flipH="1">
              <a:off x="6056640" y="5311725"/>
              <a:ext cx="393192" cy="39319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005D56E1-7A82-40EC-B5A3-98191351B41E}"/>
                </a:ext>
              </a:extLst>
            </p:cNvPr>
            <p:cNvSpPr/>
            <p:nvPr/>
          </p:nvSpPr>
          <p:spPr>
            <a:xfrm rot="16200000" flipH="1">
              <a:off x="5407389" y="5095575"/>
              <a:ext cx="392182" cy="826785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9E8C19F9-67F5-47CC-97A8-FBA2904CB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3258" y="5494453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8FAB3BF-202C-42DD-8FB0-7E528D1C566E}"/>
                </a:ext>
              </a:extLst>
            </p:cNvPr>
            <p:cNvSpPr/>
            <p:nvPr/>
          </p:nvSpPr>
          <p:spPr>
            <a:xfrm>
              <a:off x="5982480" y="5268389"/>
              <a:ext cx="9144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1D61F24-5AD2-4AD2-9008-A0427752CA18}"/>
                </a:ext>
              </a:extLst>
            </p:cNvPr>
            <p:cNvSpPr/>
            <p:nvPr/>
          </p:nvSpPr>
          <p:spPr>
            <a:xfrm rot="5400000" flipH="1">
              <a:off x="6293688" y="5447098"/>
              <a:ext cx="441565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D6C6A583-837B-45BF-8F69-F7629E2A89A1}"/>
                </a:ext>
              </a:extLst>
            </p:cNvPr>
            <p:cNvSpPr/>
            <p:nvPr/>
          </p:nvSpPr>
          <p:spPr>
            <a:xfrm flipH="1">
              <a:off x="6583182" y="5227544"/>
              <a:ext cx="685951" cy="5664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Far Field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60CC246-30A9-4890-AECB-6AEEC4E54496}"/>
                </a:ext>
              </a:extLst>
            </p:cNvPr>
            <p:cNvSpPr/>
            <p:nvPr/>
          </p:nvSpPr>
          <p:spPr>
            <a:xfrm>
              <a:off x="3173355" y="2156810"/>
              <a:ext cx="1353424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Agitation</a:t>
              </a:r>
            </a:p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6B3E706-010B-4DD8-97E3-81BF002A2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5" t="17267" r="415" b="5384"/>
          <a:stretch/>
        </p:blipFill>
        <p:spPr>
          <a:xfrm rot="10800000">
            <a:off x="7645372" y="491005"/>
            <a:ext cx="4280236" cy="2483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82D89-D7D0-40A2-B38C-E99FF433199E}"/>
              </a:ext>
            </a:extLst>
          </p:cNvPr>
          <p:cNvSpPr/>
          <p:nvPr/>
        </p:nvSpPr>
        <p:spPr>
          <a:xfrm>
            <a:off x="9702800" y="4521200"/>
            <a:ext cx="1532467" cy="1210733"/>
          </a:xfrm>
          <a:prstGeom prst="rect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8C87C8F-C22E-4FE8-9236-1610C5670C40}"/>
              </a:ext>
            </a:extLst>
          </p:cNvPr>
          <p:cNvCxnSpPr>
            <a:cxnSpLocks/>
          </p:cNvCxnSpPr>
          <p:nvPr/>
        </p:nvCxnSpPr>
        <p:spPr>
          <a:xfrm>
            <a:off x="6364884" y="718793"/>
            <a:ext cx="0" cy="164592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row: Circular 63">
            <a:extLst>
              <a:ext uri="{FF2B5EF4-FFF2-40B4-BE49-F238E27FC236}">
                <a16:creationId xmlns:a16="http://schemas.microsoft.com/office/drawing/2014/main" id="{D3750A64-9B3F-4F2D-A944-8B3FD4F316AF}"/>
              </a:ext>
            </a:extLst>
          </p:cNvPr>
          <p:cNvSpPr/>
          <p:nvPr/>
        </p:nvSpPr>
        <p:spPr>
          <a:xfrm rot="16200000">
            <a:off x="3470613" y="644925"/>
            <a:ext cx="1828800" cy="1828800"/>
          </a:xfrm>
          <a:prstGeom prst="circularArrow">
            <a:avLst>
              <a:gd name="adj1" fmla="val 10398"/>
              <a:gd name="adj2" fmla="val 1142318"/>
              <a:gd name="adj3" fmla="val 20201582"/>
              <a:gd name="adj4" fmla="val 688985"/>
              <a:gd name="adj5" fmla="val 1267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ABBE6D-EBA4-4E4F-B759-115B6984FD90}"/>
              </a:ext>
            </a:extLst>
          </p:cNvPr>
          <p:cNvGrpSpPr/>
          <p:nvPr/>
        </p:nvGrpSpPr>
        <p:grpSpPr>
          <a:xfrm>
            <a:off x="537259" y="1288773"/>
            <a:ext cx="2324370" cy="512990"/>
            <a:chOff x="3327034" y="2066923"/>
            <a:chExt cx="1001584" cy="231776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E7DEA19-BF4A-4DBB-BCBD-13FDE66BED25}"/>
                </a:ext>
              </a:extLst>
            </p:cNvPr>
            <p:cNvCxnSpPr/>
            <p:nvPr/>
          </p:nvCxnSpPr>
          <p:spPr>
            <a:xfrm flipV="1">
              <a:off x="3327034" y="2070099"/>
              <a:ext cx="91440" cy="228600"/>
            </a:xfrm>
            <a:prstGeom prst="line">
              <a:avLst/>
            </a:prstGeom>
            <a:ln w="5715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B1CEDE4-F026-4214-A232-ED10571D0D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8474" y="2070099"/>
              <a:ext cx="91440" cy="2286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22BD6D7-89F6-4BA9-99D0-F750DED98300}"/>
                </a:ext>
              </a:extLst>
            </p:cNvPr>
            <p:cNvGrpSpPr/>
            <p:nvPr/>
          </p:nvGrpSpPr>
          <p:grpSpPr>
            <a:xfrm>
              <a:off x="3510818" y="2070099"/>
              <a:ext cx="182880" cy="228600"/>
              <a:chOff x="3327034" y="2070099"/>
              <a:chExt cx="182880" cy="22860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A4C843F-5D9B-4D58-ABE1-E1EDFDA72585}"/>
                  </a:ext>
                </a:extLst>
              </p:cNvPr>
              <p:cNvCxnSpPr/>
              <p:nvPr/>
            </p:nvCxnSpPr>
            <p:spPr>
              <a:xfrm flipV="1">
                <a:off x="332703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3B2045E-081C-4C16-A1CE-0A9FBDDFDC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847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59F4F07-FC94-49F7-8459-3B9609901FCF}"/>
                </a:ext>
              </a:extLst>
            </p:cNvPr>
            <p:cNvGrpSpPr/>
            <p:nvPr/>
          </p:nvGrpSpPr>
          <p:grpSpPr>
            <a:xfrm>
              <a:off x="3693967" y="2066923"/>
              <a:ext cx="182880" cy="228600"/>
              <a:chOff x="3327034" y="2070099"/>
              <a:chExt cx="182880" cy="22860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84B5754-2958-4417-90D1-3EE8404B2571}"/>
                  </a:ext>
                </a:extLst>
              </p:cNvPr>
              <p:cNvCxnSpPr/>
              <p:nvPr/>
            </p:nvCxnSpPr>
            <p:spPr>
              <a:xfrm flipV="1">
                <a:off x="332703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E88729B-3EAB-4750-9314-FA1EC55B33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847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DC5F623-7622-4967-9B23-D03B52979E99}"/>
                </a:ext>
              </a:extLst>
            </p:cNvPr>
            <p:cNvGrpSpPr/>
            <p:nvPr/>
          </p:nvGrpSpPr>
          <p:grpSpPr>
            <a:xfrm>
              <a:off x="3876847" y="2066923"/>
              <a:ext cx="182880" cy="228600"/>
              <a:chOff x="3327034" y="2070099"/>
              <a:chExt cx="182880" cy="2286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1B5C565-8134-459B-8037-419F516C51DE}"/>
                  </a:ext>
                </a:extLst>
              </p:cNvPr>
              <p:cNvCxnSpPr/>
              <p:nvPr/>
            </p:nvCxnSpPr>
            <p:spPr>
              <a:xfrm flipV="1">
                <a:off x="332703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0E8B171-E326-4B0B-BFF0-F3A2DA8388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847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72695EE-AF41-4833-9FD5-D9E83097306F}"/>
                </a:ext>
              </a:extLst>
            </p:cNvPr>
            <p:cNvGrpSpPr/>
            <p:nvPr/>
          </p:nvGrpSpPr>
          <p:grpSpPr>
            <a:xfrm>
              <a:off x="4059727" y="2066923"/>
              <a:ext cx="182880" cy="228600"/>
              <a:chOff x="3327034" y="2070099"/>
              <a:chExt cx="182880" cy="2286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BD3947C-A3AC-498F-9365-2414500C8F5C}"/>
                  </a:ext>
                </a:extLst>
              </p:cNvPr>
              <p:cNvCxnSpPr/>
              <p:nvPr/>
            </p:nvCxnSpPr>
            <p:spPr>
              <a:xfrm flipV="1">
                <a:off x="332703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9E9F3C4-872B-446F-BCA4-420C3C5836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8474" y="2070099"/>
                <a:ext cx="91440" cy="2286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BAEF5B-059D-45E8-BB06-6AC8EC0381EF}"/>
                </a:ext>
              </a:extLst>
            </p:cNvPr>
            <p:cNvCxnSpPr/>
            <p:nvPr/>
          </p:nvCxnSpPr>
          <p:spPr>
            <a:xfrm flipV="1">
              <a:off x="4237178" y="2066923"/>
              <a:ext cx="91440" cy="228600"/>
            </a:xfrm>
            <a:prstGeom prst="line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3469B393-D1E2-4521-A4F5-6970784F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7" b="17543"/>
          <a:stretch/>
        </p:blipFill>
        <p:spPr>
          <a:xfrm rot="10800000">
            <a:off x="198008" y="-3594450"/>
            <a:ext cx="9144000" cy="437949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46A1CB8-7A8D-4AAF-BBED-F28AD65274C8}"/>
              </a:ext>
            </a:extLst>
          </p:cNvPr>
          <p:cNvSpPr txBox="1"/>
          <p:nvPr/>
        </p:nvSpPr>
        <p:spPr>
          <a:xfrm>
            <a:off x="7090766" y="-2995546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Agitator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5536B0-334B-4BD6-B43F-F4ECEDC25852}"/>
              </a:ext>
            </a:extLst>
          </p:cNvPr>
          <p:cNvSpPr txBox="1"/>
          <p:nvPr/>
        </p:nvSpPr>
        <p:spPr>
          <a:xfrm>
            <a:off x="3270072" y="-2885925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Circular Agitator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BC19F9-0328-431C-9E00-B4DC4D1472AF}"/>
              </a:ext>
            </a:extLst>
          </p:cNvPr>
          <p:cNvSpPr txBox="1"/>
          <p:nvPr/>
        </p:nvSpPr>
        <p:spPr>
          <a:xfrm>
            <a:off x="540240" y="-3298036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Counterweight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F3572DD-2DBC-4E95-BCA7-CA89F9D904DD}"/>
              </a:ext>
            </a:extLst>
          </p:cNvPr>
          <p:cNvSpPr txBox="1"/>
          <p:nvPr/>
        </p:nvSpPr>
        <p:spPr>
          <a:xfrm>
            <a:off x="6232513" y="-700310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 Arm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770B336-39C2-4309-B484-42D255D6FB3C}"/>
              </a:ext>
            </a:extLst>
          </p:cNvPr>
          <p:cNvCxnSpPr>
            <a:cxnSpLocks/>
          </p:cNvCxnSpPr>
          <p:nvPr/>
        </p:nvCxnSpPr>
        <p:spPr>
          <a:xfrm flipV="1">
            <a:off x="7090765" y="-1768081"/>
            <a:ext cx="0" cy="10677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00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>
            <a:off x="10060889" y="82703"/>
            <a:ext cx="1828800" cy="1828800"/>
          </a:xfrm>
          <a:prstGeom prst="triangle">
            <a:avLst>
              <a:gd name="adj" fmla="val 0"/>
            </a:avLst>
          </a:prstGeom>
          <a:gradFill>
            <a:gsLst>
              <a:gs pos="50000">
                <a:schemeClr val="bg1">
                  <a:lumMod val="85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2700000">
            <a:off x="9690599" y="880143"/>
            <a:ext cx="2586314" cy="2339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12C3ACD-D134-46CA-8D92-6D1061B612F5}"/>
              </a:ext>
            </a:extLst>
          </p:cNvPr>
          <p:cNvGrpSpPr/>
          <p:nvPr/>
        </p:nvGrpSpPr>
        <p:grpSpPr>
          <a:xfrm>
            <a:off x="694190" y="893918"/>
            <a:ext cx="7096760" cy="5661088"/>
            <a:chOff x="694190" y="893918"/>
            <a:chExt cx="7096760" cy="566108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29B8FBB-E0C4-40B7-861A-95919B93FC01}"/>
                </a:ext>
              </a:extLst>
            </p:cNvPr>
            <p:cNvSpPr/>
            <p:nvPr/>
          </p:nvSpPr>
          <p:spPr>
            <a:xfrm>
              <a:off x="694190" y="893918"/>
              <a:ext cx="7096760" cy="5661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80A58AF0-7C86-4566-A15A-A52FB93405B3}"/>
                </a:ext>
              </a:extLst>
            </p:cNvPr>
            <p:cNvSpPr/>
            <p:nvPr/>
          </p:nvSpPr>
          <p:spPr>
            <a:xfrm rot="10800000">
              <a:off x="1801690" y="3875791"/>
              <a:ext cx="385574" cy="906154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77A6D53-3B6E-4A6A-96A6-E744408411C2}"/>
                </a:ext>
              </a:extLst>
            </p:cNvPr>
            <p:cNvSpPr/>
            <p:nvPr/>
          </p:nvSpPr>
          <p:spPr>
            <a:xfrm>
              <a:off x="1693968" y="5920912"/>
              <a:ext cx="393192" cy="39319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52AA238-C030-4C9F-A496-EB82DDDCDD9F}"/>
                </a:ext>
              </a:extLst>
            </p:cNvPr>
            <p:cNvCxnSpPr>
              <a:cxnSpLocks/>
            </p:cNvCxnSpPr>
            <p:nvPr/>
          </p:nvCxnSpPr>
          <p:spPr>
            <a:xfrm>
              <a:off x="2936865" y="5828789"/>
              <a:ext cx="0" cy="2743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6A65751-9FE0-46F5-974A-21A5E3669AF0}"/>
                </a:ext>
              </a:extLst>
            </p:cNvPr>
            <p:cNvCxnSpPr>
              <a:cxnSpLocks/>
            </p:cNvCxnSpPr>
            <p:nvPr/>
          </p:nvCxnSpPr>
          <p:spPr>
            <a:xfrm>
              <a:off x="2936864" y="6120888"/>
              <a:ext cx="8466" cy="2743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A06EFD8-018E-4BA4-967B-795350C82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V="1">
              <a:off x="3125264" y="3754777"/>
              <a:ext cx="914400" cy="914794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DEC5962-21C6-4D57-9024-D98EF7C42737}"/>
                </a:ext>
              </a:extLst>
            </p:cNvPr>
            <p:cNvSpPr/>
            <p:nvPr/>
          </p:nvSpPr>
          <p:spPr>
            <a:xfrm>
              <a:off x="1108649" y="3908435"/>
              <a:ext cx="283881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FD5CB6A-20B7-4FBE-9531-4AA2C2992E28}"/>
                </a:ext>
              </a:extLst>
            </p:cNvPr>
            <p:cNvSpPr/>
            <p:nvPr/>
          </p:nvSpPr>
          <p:spPr>
            <a:xfrm>
              <a:off x="1315822" y="4060985"/>
              <a:ext cx="72213" cy="31897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F282C8C3-63A0-416F-9732-BEC0B9FDB664}"/>
                </a:ext>
              </a:extLst>
            </p:cNvPr>
            <p:cNvSpPr/>
            <p:nvPr/>
          </p:nvSpPr>
          <p:spPr>
            <a:xfrm>
              <a:off x="3214361" y="3846414"/>
              <a:ext cx="731520" cy="73152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979F5D8-20FF-41EB-BAF8-417C3BAAD43B}"/>
                </a:ext>
              </a:extLst>
            </p:cNvPr>
            <p:cNvSpPr/>
            <p:nvPr/>
          </p:nvSpPr>
          <p:spPr>
            <a:xfrm>
              <a:off x="3214361" y="4577933"/>
              <a:ext cx="731520" cy="372367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40CBD181-3FC9-4833-B16A-F278B7E1529A}"/>
                </a:ext>
              </a:extLst>
            </p:cNvPr>
            <p:cNvSpPr/>
            <p:nvPr/>
          </p:nvSpPr>
          <p:spPr>
            <a:xfrm rot="5400000">
              <a:off x="2332883" y="5697238"/>
              <a:ext cx="392182" cy="826785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BA0A21E6-4240-43EB-BC5B-4574DE0AFEA3}"/>
                </a:ext>
              </a:extLst>
            </p:cNvPr>
            <p:cNvSpPr/>
            <p:nvPr/>
          </p:nvSpPr>
          <p:spPr>
            <a:xfrm rot="16200000">
              <a:off x="1234539" y="5902447"/>
              <a:ext cx="457200" cy="457200"/>
            </a:xfrm>
            <a:prstGeom prst="triangl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Connector: Curved 75">
              <a:extLst>
                <a:ext uri="{FF2B5EF4-FFF2-40B4-BE49-F238E27FC236}">
                  <a16:creationId xmlns:a16="http://schemas.microsoft.com/office/drawing/2014/main" id="{CD129E7B-3A7D-4966-941B-EA496D610D57}"/>
                </a:ext>
              </a:extLst>
            </p:cNvPr>
            <p:cNvCxnSpPr>
              <a:cxnSpLocks/>
              <a:stCxn id="114" idx="1"/>
              <a:endCxn id="75" idx="0"/>
            </p:cNvCxnSpPr>
            <p:nvPr/>
          </p:nvCxnSpPr>
          <p:spPr>
            <a:xfrm rot="10800000" flipH="1" flipV="1">
              <a:off x="1010049" y="5263189"/>
              <a:ext cx="224489" cy="867857"/>
            </a:xfrm>
            <a:prstGeom prst="curvedConnector3">
              <a:avLst>
                <a:gd name="adj1" fmla="val -10183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156E9F27-C0B4-47B9-826F-5C110D1C2AA7}"/>
                </a:ext>
              </a:extLst>
            </p:cNvPr>
            <p:cNvSpPr/>
            <p:nvPr/>
          </p:nvSpPr>
          <p:spPr>
            <a:xfrm rot="16537551">
              <a:off x="1493579" y="4326390"/>
              <a:ext cx="922041" cy="27821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CC71A6DA-89CF-46E3-8813-526798E562D9}"/>
                </a:ext>
              </a:extLst>
            </p:cNvPr>
            <p:cNvSpPr/>
            <p:nvPr/>
          </p:nvSpPr>
          <p:spPr>
            <a:xfrm rot="16200000">
              <a:off x="1934201" y="3298779"/>
              <a:ext cx="731520" cy="1828800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8438F18-0F22-4B60-8B32-CAF52052370A}"/>
                </a:ext>
              </a:extLst>
            </p:cNvPr>
            <p:cNvSpPr/>
            <p:nvPr/>
          </p:nvSpPr>
          <p:spPr>
            <a:xfrm rot="2700000">
              <a:off x="1988423" y="3949395"/>
              <a:ext cx="9144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F974D8E-5E0B-4F2E-87B8-90DD18DB7CAD}"/>
                </a:ext>
              </a:extLst>
            </p:cNvPr>
            <p:cNvCxnSpPr>
              <a:cxnSpLocks/>
              <a:stCxn id="70" idx="3"/>
              <a:endCxn id="70" idx="1"/>
            </p:cNvCxnSpPr>
            <p:nvPr/>
          </p:nvCxnSpPr>
          <p:spPr>
            <a:xfrm flipH="1">
              <a:off x="1108649" y="4213987"/>
              <a:ext cx="2838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Curved 80">
              <a:extLst>
                <a:ext uri="{FF2B5EF4-FFF2-40B4-BE49-F238E27FC236}">
                  <a16:creationId xmlns:a16="http://schemas.microsoft.com/office/drawing/2014/main" id="{202C9C9E-17D1-459F-BF48-B53C8DDA1E63}"/>
                </a:ext>
              </a:extLst>
            </p:cNvPr>
            <p:cNvCxnSpPr>
              <a:cxnSpLocks/>
              <a:stCxn id="70" idx="1"/>
              <a:endCxn id="104" idx="1"/>
            </p:cNvCxnSpPr>
            <p:nvPr/>
          </p:nvCxnSpPr>
          <p:spPr>
            <a:xfrm rot="10800000" flipH="1" flipV="1">
              <a:off x="1108649" y="4213986"/>
              <a:ext cx="6338076" cy="5199"/>
            </a:xfrm>
            <a:prstGeom prst="curvedConnector5">
              <a:avLst>
                <a:gd name="adj1" fmla="val -5130"/>
                <a:gd name="adj2" fmla="val -26365263"/>
                <a:gd name="adj3" fmla="val 10360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1923111-7789-43A3-9AD3-1FE159DDD024}"/>
                </a:ext>
              </a:extLst>
            </p:cNvPr>
            <p:cNvSpPr/>
            <p:nvPr/>
          </p:nvSpPr>
          <p:spPr>
            <a:xfrm>
              <a:off x="1772277" y="3468056"/>
              <a:ext cx="457200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9DDE1B1E-6AF1-47A4-874E-AD02A0E82AAE}"/>
                </a:ext>
              </a:extLst>
            </p:cNvPr>
            <p:cNvSpPr/>
            <p:nvPr/>
          </p:nvSpPr>
          <p:spPr>
            <a:xfrm>
              <a:off x="1526962" y="3202778"/>
              <a:ext cx="935027" cy="2743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A0A3AA-FD46-4082-8E6C-9913AE26C7F6}"/>
                </a:ext>
              </a:extLst>
            </p:cNvPr>
            <p:cNvSpPr/>
            <p:nvPr/>
          </p:nvSpPr>
          <p:spPr>
            <a:xfrm>
              <a:off x="1728446" y="3596817"/>
              <a:ext cx="548640" cy="2743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10x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356F668-05B5-4F32-92DF-BFFA35002B5B}"/>
                </a:ext>
              </a:extLst>
            </p:cNvPr>
            <p:cNvSpPr/>
            <p:nvPr/>
          </p:nvSpPr>
          <p:spPr>
            <a:xfrm>
              <a:off x="1158638" y="5793793"/>
              <a:ext cx="2787244" cy="661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6912BBA-8A97-477A-A39B-999EB053D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40" y="6107565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CB6CAF9-929D-42F7-945A-5EE25C2652AF}"/>
                </a:ext>
              </a:extLst>
            </p:cNvPr>
            <p:cNvSpPr/>
            <p:nvPr/>
          </p:nvSpPr>
          <p:spPr>
            <a:xfrm>
              <a:off x="2058403" y="5888908"/>
              <a:ext cx="9144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AE2C053-24F9-4CDC-98F1-B42351066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0493" y="4198346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22045721-B4F0-4C9F-A5EC-8521681CE5A5}"/>
                </a:ext>
              </a:extLst>
            </p:cNvPr>
            <p:cNvSpPr/>
            <p:nvPr/>
          </p:nvSpPr>
          <p:spPr>
            <a:xfrm rot="10800000">
              <a:off x="3206519" y="4977341"/>
              <a:ext cx="732375" cy="1269183"/>
            </a:xfrm>
            <a:prstGeom prst="trapezoid">
              <a:avLst>
                <a:gd name="adj" fmla="val 33907"/>
              </a:avLst>
            </a:prstGeom>
            <a:solidFill>
              <a:srgbClr val="FF0000">
                <a:alpha val="49804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8583C26-9FF0-4E4C-A284-C56E8FF6E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090" y="4326809"/>
              <a:ext cx="1" cy="1582985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8088AB6-D11A-4A35-8BE7-D86812192CEC}"/>
                </a:ext>
              </a:extLst>
            </p:cNvPr>
            <p:cNvSpPr/>
            <p:nvPr/>
          </p:nvSpPr>
          <p:spPr>
            <a:xfrm rot="5400000">
              <a:off x="3536547" y="4517901"/>
              <a:ext cx="9144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2BB2DC62-C057-4BAD-9F0B-A4F0D3D8EFA4}"/>
                </a:ext>
              </a:extLst>
            </p:cNvPr>
            <p:cNvSpPr/>
            <p:nvPr/>
          </p:nvSpPr>
          <p:spPr>
            <a:xfrm rot="9999163" flipH="1">
              <a:off x="2953106" y="6006083"/>
              <a:ext cx="862475" cy="241640"/>
            </a:xfrm>
            <a:prstGeom prst="triangle">
              <a:avLst>
                <a:gd name="adj" fmla="val 54925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356F8344-D9A7-49A5-8AF6-9C7591077BF4}"/>
                </a:ext>
              </a:extLst>
            </p:cNvPr>
            <p:cNvSpPr/>
            <p:nvPr/>
          </p:nvSpPr>
          <p:spPr>
            <a:xfrm rot="7892926">
              <a:off x="3460950" y="6149751"/>
              <a:ext cx="423454" cy="150656"/>
            </a:xfrm>
            <a:prstGeom prst="triangle">
              <a:avLst>
                <a:gd name="adj" fmla="val 430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AED5F52-ECE5-4008-931D-76B58EE9A518}"/>
                </a:ext>
              </a:extLst>
            </p:cNvPr>
            <p:cNvSpPr/>
            <p:nvPr/>
          </p:nvSpPr>
          <p:spPr>
            <a:xfrm rot="2700000">
              <a:off x="3588924" y="5880647"/>
              <a:ext cx="9144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DE0AFF89-0990-41AD-A253-BD451493C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 flipV="1">
              <a:off x="4520820" y="3756097"/>
              <a:ext cx="914400" cy="914794"/>
            </a:xfrm>
            <a:prstGeom prst="rect">
              <a:avLst/>
            </a:prstGeom>
          </p:spPr>
        </p:pic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61BD8BD8-4980-4AB7-AC28-7C427F6A57CB}"/>
                </a:ext>
              </a:extLst>
            </p:cNvPr>
            <p:cNvSpPr/>
            <p:nvPr/>
          </p:nvSpPr>
          <p:spPr>
            <a:xfrm flipH="1">
              <a:off x="4609917" y="3847734"/>
              <a:ext cx="731520" cy="73152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524FE43-2B17-452D-88B1-EB7592A7698D}"/>
                </a:ext>
              </a:extLst>
            </p:cNvPr>
            <p:cNvSpPr/>
            <p:nvPr/>
          </p:nvSpPr>
          <p:spPr>
            <a:xfrm flipH="1">
              <a:off x="4609917" y="4579253"/>
              <a:ext cx="731520" cy="372367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Trapezoid 97">
              <a:extLst>
                <a:ext uri="{FF2B5EF4-FFF2-40B4-BE49-F238E27FC236}">
                  <a16:creationId xmlns:a16="http://schemas.microsoft.com/office/drawing/2014/main" id="{E79188C2-99BD-4826-B4AB-736DF2D079E9}"/>
                </a:ext>
              </a:extLst>
            </p:cNvPr>
            <p:cNvSpPr/>
            <p:nvPr/>
          </p:nvSpPr>
          <p:spPr>
            <a:xfrm rot="10800000" flipH="1">
              <a:off x="4602075" y="4978661"/>
              <a:ext cx="732375" cy="1269183"/>
            </a:xfrm>
            <a:prstGeom prst="trapezoid">
              <a:avLst>
                <a:gd name="adj" fmla="val 33907"/>
              </a:avLst>
            </a:prstGeom>
            <a:solidFill>
              <a:srgbClr val="FF0000">
                <a:alpha val="49804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340EEB4-1447-4404-9041-7FC40C996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2646" y="4328129"/>
              <a:ext cx="1" cy="1582985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41715AC-84BD-4A57-8CB0-3410D17B52BE}"/>
                </a:ext>
              </a:extLst>
            </p:cNvPr>
            <p:cNvSpPr/>
            <p:nvPr/>
          </p:nvSpPr>
          <p:spPr>
            <a:xfrm rot="16200000" flipH="1">
              <a:off x="4932103" y="4519221"/>
              <a:ext cx="9144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C4B8B628-8295-402D-8486-A87036BFB100}"/>
                </a:ext>
              </a:extLst>
            </p:cNvPr>
            <p:cNvSpPr/>
            <p:nvPr/>
          </p:nvSpPr>
          <p:spPr>
            <a:xfrm rot="11600837">
              <a:off x="4726487" y="6007403"/>
              <a:ext cx="862475" cy="241640"/>
            </a:xfrm>
            <a:prstGeom prst="triangle">
              <a:avLst>
                <a:gd name="adj" fmla="val 54925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723D9F0F-1DAE-46E2-AA27-53FF79270675}"/>
                </a:ext>
              </a:extLst>
            </p:cNvPr>
            <p:cNvSpPr/>
            <p:nvPr/>
          </p:nvSpPr>
          <p:spPr>
            <a:xfrm rot="13707074" flipH="1">
              <a:off x="4675531" y="6147896"/>
              <a:ext cx="423454" cy="150656"/>
            </a:xfrm>
            <a:prstGeom prst="triangle">
              <a:avLst>
                <a:gd name="adj" fmla="val 430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31B3E5-DF9D-4FAC-948B-3DFABA981F97}"/>
                </a:ext>
              </a:extLst>
            </p:cNvPr>
            <p:cNvSpPr/>
            <p:nvPr/>
          </p:nvSpPr>
          <p:spPr>
            <a:xfrm rot="18900000" flipH="1">
              <a:off x="4857315" y="5869634"/>
              <a:ext cx="9144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CF6ADA0-DF39-4535-819B-956322FB0D54}"/>
                </a:ext>
              </a:extLst>
            </p:cNvPr>
            <p:cNvSpPr/>
            <p:nvPr/>
          </p:nvSpPr>
          <p:spPr>
            <a:xfrm flipH="1">
              <a:off x="7162844" y="3913634"/>
              <a:ext cx="283881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C949149-9BC7-4B10-9EB5-4D1C8AC9F506}"/>
                </a:ext>
              </a:extLst>
            </p:cNvPr>
            <p:cNvSpPr/>
            <p:nvPr/>
          </p:nvSpPr>
          <p:spPr>
            <a:xfrm flipH="1">
              <a:off x="7166817" y="4066184"/>
              <a:ext cx="72213" cy="31897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288EF4-919E-4999-BECB-C40D9CA1A777}"/>
                </a:ext>
              </a:extLst>
            </p:cNvPr>
            <p:cNvCxnSpPr>
              <a:cxnSpLocks/>
            </p:cNvCxnSpPr>
            <p:nvPr/>
          </p:nvCxnSpPr>
          <p:spPr>
            <a:xfrm>
              <a:off x="7162844" y="4219186"/>
              <a:ext cx="2838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5975B6-2FCE-43C5-9135-DB7934DDB4B1}"/>
                </a:ext>
              </a:extLst>
            </p:cNvPr>
            <p:cNvSpPr/>
            <p:nvPr/>
          </p:nvSpPr>
          <p:spPr>
            <a:xfrm flipH="1">
              <a:off x="6256117" y="3463411"/>
              <a:ext cx="457200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89C51C3-D6E0-478A-943C-81EE7DF41318}"/>
                </a:ext>
              </a:extLst>
            </p:cNvPr>
            <p:cNvSpPr/>
            <p:nvPr/>
          </p:nvSpPr>
          <p:spPr>
            <a:xfrm flipH="1">
              <a:off x="5928148" y="3190100"/>
              <a:ext cx="1075964" cy="2743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Near Field</a:t>
              </a:r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51B1DE0B-C1E7-4A67-936A-578136EFA44E}"/>
                </a:ext>
              </a:extLst>
            </p:cNvPr>
            <p:cNvSpPr/>
            <p:nvPr/>
          </p:nvSpPr>
          <p:spPr>
            <a:xfrm rot="10800000" flipH="1">
              <a:off x="6293547" y="3877433"/>
              <a:ext cx="385574" cy="906154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43A4945D-198C-42DF-9DE0-0523A15FCB49}"/>
                </a:ext>
              </a:extLst>
            </p:cNvPr>
            <p:cNvSpPr/>
            <p:nvPr/>
          </p:nvSpPr>
          <p:spPr>
            <a:xfrm rot="5062449" flipH="1">
              <a:off x="6043968" y="4354000"/>
              <a:ext cx="922041" cy="27821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CFC2896-7876-4DF5-8B9F-110C105FA758}"/>
                </a:ext>
              </a:extLst>
            </p:cNvPr>
            <p:cNvSpPr/>
            <p:nvPr/>
          </p:nvSpPr>
          <p:spPr>
            <a:xfrm flipH="1">
              <a:off x="6203960" y="3596256"/>
              <a:ext cx="548640" cy="2743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10x</a:t>
              </a:r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B14E120A-EE1F-42AA-A536-C17C662CDAC9}"/>
                </a:ext>
              </a:extLst>
            </p:cNvPr>
            <p:cNvSpPr/>
            <p:nvPr/>
          </p:nvSpPr>
          <p:spPr>
            <a:xfrm rot="5400000" flipH="1">
              <a:off x="5888768" y="3300163"/>
              <a:ext cx="731520" cy="1828800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3C401F6-F67C-4424-A654-5204AEFD72AC}"/>
                </a:ext>
              </a:extLst>
            </p:cNvPr>
            <p:cNvSpPr/>
            <p:nvPr/>
          </p:nvSpPr>
          <p:spPr>
            <a:xfrm rot="18900000" flipH="1">
              <a:off x="6378957" y="3977708"/>
              <a:ext cx="9144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1293143D-CE81-4131-A43E-90708073A71F}"/>
                </a:ext>
              </a:extLst>
            </p:cNvPr>
            <p:cNvSpPr/>
            <p:nvPr/>
          </p:nvSpPr>
          <p:spPr>
            <a:xfrm>
              <a:off x="1010050" y="5000603"/>
              <a:ext cx="1388075" cy="525174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 Source Selection</a:t>
              </a: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D62A467-92C8-429F-883B-57B5FB818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4450" y="4220473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BDFBD6D-020F-46E3-8B62-1D8545B086C5}"/>
                </a:ext>
              </a:extLst>
            </p:cNvPr>
            <p:cNvSpPr/>
            <p:nvPr/>
          </p:nvSpPr>
          <p:spPr>
            <a:xfrm flipH="1">
              <a:off x="6463406" y="5912970"/>
              <a:ext cx="393192" cy="39319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94B64E9A-5214-448D-A3F7-9EC76CD975EA}"/>
                </a:ext>
              </a:extLst>
            </p:cNvPr>
            <p:cNvSpPr/>
            <p:nvPr/>
          </p:nvSpPr>
          <p:spPr>
            <a:xfrm rot="16200000" flipH="1">
              <a:off x="5814155" y="5696820"/>
              <a:ext cx="392182" cy="826785"/>
            </a:xfrm>
            <a:prstGeom prst="triangl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E23C706-1F1A-415A-85E9-8679A6911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024" y="6095698"/>
              <a:ext cx="914400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E7B0EF4-3342-4C87-99C0-B5CCC11DBC03}"/>
                </a:ext>
              </a:extLst>
            </p:cNvPr>
            <p:cNvSpPr/>
            <p:nvPr/>
          </p:nvSpPr>
          <p:spPr>
            <a:xfrm>
              <a:off x="6389246" y="5869634"/>
              <a:ext cx="9144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086E8B3-2E09-4AB4-BCDA-EB89D0C36997}"/>
                </a:ext>
              </a:extLst>
            </p:cNvPr>
            <p:cNvSpPr/>
            <p:nvPr/>
          </p:nvSpPr>
          <p:spPr>
            <a:xfrm rot="5400000" flipH="1">
              <a:off x="6700454" y="6048343"/>
              <a:ext cx="441565" cy="1275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17EDE40-5BDB-46D7-94A3-1AD40703BEFC}"/>
                </a:ext>
              </a:extLst>
            </p:cNvPr>
            <p:cNvSpPr/>
            <p:nvPr/>
          </p:nvSpPr>
          <p:spPr>
            <a:xfrm flipH="1">
              <a:off x="6989948" y="5828789"/>
              <a:ext cx="685951" cy="566420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Far Field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76C1EC9-71E2-41B4-89AF-AB8EEC352C3A}"/>
                </a:ext>
              </a:extLst>
            </p:cNvPr>
            <p:cNvSpPr/>
            <p:nvPr/>
          </p:nvSpPr>
          <p:spPr>
            <a:xfrm>
              <a:off x="3580121" y="2758055"/>
              <a:ext cx="1353424" cy="61110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Agitation</a:t>
              </a:r>
            </a:p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Selection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C0A71D-C723-41FC-B859-7F22C9A3B800}"/>
                </a:ext>
              </a:extLst>
            </p:cNvPr>
            <p:cNvCxnSpPr>
              <a:cxnSpLocks/>
            </p:cNvCxnSpPr>
            <p:nvPr/>
          </p:nvCxnSpPr>
          <p:spPr>
            <a:xfrm>
              <a:off x="1617044" y="2493343"/>
              <a:ext cx="1960046" cy="2608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18059EB-F61C-4A3C-8CBD-18F0C6A2B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7558" y="2493343"/>
              <a:ext cx="1909909" cy="2673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02E8E91-27C7-4C27-AD05-80408FDF6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7556" y="1911503"/>
              <a:ext cx="1645920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995D77E-20E8-4C64-84B1-90CC346E01E2}"/>
                </a:ext>
              </a:extLst>
            </p:cNvPr>
            <p:cNvGrpSpPr/>
            <p:nvPr/>
          </p:nvGrpSpPr>
          <p:grpSpPr>
            <a:xfrm>
              <a:off x="1791535" y="1761599"/>
              <a:ext cx="1645920" cy="274320"/>
              <a:chOff x="3327034" y="2066923"/>
              <a:chExt cx="1001584" cy="23177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440DCD3-FB3E-4681-B304-4D615C91B20C}"/>
                  </a:ext>
                </a:extLst>
              </p:cNvPr>
              <p:cNvCxnSpPr/>
              <p:nvPr/>
            </p:nvCxnSpPr>
            <p:spPr>
              <a:xfrm flipV="1">
                <a:off x="3327034" y="2070099"/>
                <a:ext cx="91440" cy="228600"/>
              </a:xfrm>
              <a:prstGeom prst="line">
                <a:avLst/>
              </a:prstGeom>
              <a:ln w="28575">
                <a:solidFill>
                  <a:srgbClr val="FFC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6F24DAC-5D92-4649-8E17-1AE30E1800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8474" y="2070099"/>
                <a:ext cx="91440" cy="22860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AAF70F2-872A-4351-A1BC-8A2837E40D0D}"/>
                  </a:ext>
                </a:extLst>
              </p:cNvPr>
              <p:cNvGrpSpPr/>
              <p:nvPr/>
            </p:nvGrpSpPr>
            <p:grpSpPr>
              <a:xfrm>
                <a:off x="3510818" y="2070099"/>
                <a:ext cx="182880" cy="228600"/>
                <a:chOff x="3327034" y="2070099"/>
                <a:chExt cx="182880" cy="22860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6E230946-2D03-43B0-B12A-F5AD12C7E01C}"/>
                    </a:ext>
                  </a:extLst>
                </p:cNvPr>
                <p:cNvCxnSpPr/>
                <p:nvPr/>
              </p:nvCxnSpPr>
              <p:spPr>
                <a:xfrm flipV="1">
                  <a:off x="332703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9D7CFB9-7ED0-4FB4-BE1B-9439C3AFB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1847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82BA377-C02E-4F7B-A641-D0188166C8ED}"/>
                  </a:ext>
                </a:extLst>
              </p:cNvPr>
              <p:cNvGrpSpPr/>
              <p:nvPr/>
            </p:nvGrpSpPr>
            <p:grpSpPr>
              <a:xfrm>
                <a:off x="3693967" y="2066923"/>
                <a:ext cx="182880" cy="228600"/>
                <a:chOff x="3327034" y="2070099"/>
                <a:chExt cx="182880" cy="228600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B260C44-92EE-4407-AA4B-16E62BE9F98F}"/>
                    </a:ext>
                  </a:extLst>
                </p:cNvPr>
                <p:cNvCxnSpPr/>
                <p:nvPr/>
              </p:nvCxnSpPr>
              <p:spPr>
                <a:xfrm flipV="1">
                  <a:off x="332703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F2C2289-B59A-4FBC-9CB1-9B2229140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1847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334E396-DFF3-4ECC-989C-81729CD15760}"/>
                  </a:ext>
                </a:extLst>
              </p:cNvPr>
              <p:cNvGrpSpPr/>
              <p:nvPr/>
            </p:nvGrpSpPr>
            <p:grpSpPr>
              <a:xfrm>
                <a:off x="3876847" y="2066923"/>
                <a:ext cx="182880" cy="228600"/>
                <a:chOff x="3327034" y="2070099"/>
                <a:chExt cx="182880" cy="228600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195AEF2-7CBB-4E66-A6EF-5FBBF3197E5C}"/>
                    </a:ext>
                  </a:extLst>
                </p:cNvPr>
                <p:cNvCxnSpPr/>
                <p:nvPr/>
              </p:nvCxnSpPr>
              <p:spPr>
                <a:xfrm flipV="1">
                  <a:off x="332703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3F02497-7B71-4CD4-A7C3-4E2863F34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1847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C86D62B-0CA0-4614-AC15-A2CA85F6A854}"/>
                  </a:ext>
                </a:extLst>
              </p:cNvPr>
              <p:cNvGrpSpPr/>
              <p:nvPr/>
            </p:nvGrpSpPr>
            <p:grpSpPr>
              <a:xfrm>
                <a:off x="4059727" y="2066923"/>
                <a:ext cx="182880" cy="228600"/>
                <a:chOff x="3327034" y="2070099"/>
                <a:chExt cx="182880" cy="228600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7F15298-4C66-4011-83B1-02DD097867B3}"/>
                    </a:ext>
                  </a:extLst>
                </p:cNvPr>
                <p:cNvCxnSpPr/>
                <p:nvPr/>
              </p:nvCxnSpPr>
              <p:spPr>
                <a:xfrm flipV="1">
                  <a:off x="332703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AC778EE-BBC0-4362-A486-7DFF4C01E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18474" y="2070099"/>
                  <a:ext cx="91440" cy="22860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47C892C-150E-43B6-A147-63E82BFD488D}"/>
                  </a:ext>
                </a:extLst>
              </p:cNvPr>
              <p:cNvCxnSpPr/>
              <p:nvPr/>
            </p:nvCxnSpPr>
            <p:spPr>
              <a:xfrm flipV="1">
                <a:off x="4237178" y="2066923"/>
                <a:ext cx="91440" cy="228600"/>
              </a:xfrm>
              <a:prstGeom prst="line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A90812-1D3D-4B2A-BACB-EA190905168C}"/>
                </a:ext>
              </a:extLst>
            </p:cNvPr>
            <p:cNvSpPr/>
            <p:nvPr/>
          </p:nvSpPr>
          <p:spPr>
            <a:xfrm>
              <a:off x="1617044" y="907789"/>
              <a:ext cx="5233222" cy="15872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EA365F-E831-4FE1-822D-594C7DFCDBEE}"/>
                </a:ext>
              </a:extLst>
            </p:cNvPr>
            <p:cNvSpPr txBox="1"/>
            <p:nvPr/>
          </p:nvSpPr>
          <p:spPr>
            <a:xfrm>
              <a:off x="1856311" y="1377876"/>
              <a:ext cx="168201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Tweeter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325D3B-BEDE-4494-8F0A-7C5C70C22F12}"/>
                </a:ext>
              </a:extLst>
            </p:cNvPr>
            <p:cNvSpPr txBox="1"/>
            <p:nvPr/>
          </p:nvSpPr>
          <p:spPr>
            <a:xfrm>
              <a:off x="3753673" y="1540846"/>
              <a:ext cx="102215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Circular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76E5DF-18CE-4B5F-BFB6-EE48BA10EB84}"/>
                </a:ext>
              </a:extLst>
            </p:cNvPr>
            <p:cNvSpPr txBox="1"/>
            <p:nvPr/>
          </p:nvSpPr>
          <p:spPr>
            <a:xfrm>
              <a:off x="5341371" y="1475642"/>
              <a:ext cx="112101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</a:p>
          </p:txBody>
        </p:sp>
        <p:sp>
          <p:nvSpPr>
            <p:cNvPr id="7" name="Arrow: Circular 6">
              <a:extLst>
                <a:ext uri="{FF2B5EF4-FFF2-40B4-BE49-F238E27FC236}">
                  <a16:creationId xmlns:a16="http://schemas.microsoft.com/office/drawing/2014/main" id="{850EA3A6-D29B-46A2-8014-EF1ECFC9EB6E}"/>
                </a:ext>
              </a:extLst>
            </p:cNvPr>
            <p:cNvSpPr/>
            <p:nvPr/>
          </p:nvSpPr>
          <p:spPr>
            <a:xfrm rot="16200000">
              <a:off x="3441790" y="893918"/>
              <a:ext cx="1645920" cy="1645920"/>
            </a:xfrm>
            <a:prstGeom prst="circularArrow">
              <a:avLst>
                <a:gd name="adj1" fmla="val 4662"/>
                <a:gd name="adj2" fmla="val 727916"/>
                <a:gd name="adj3" fmla="val 20180636"/>
                <a:gd name="adj4" fmla="val 688985"/>
                <a:gd name="adj5" fmla="val 928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63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95CB91-340F-4FF1-8E12-FBAC6498D243}"/>
              </a:ext>
            </a:extLst>
          </p:cNvPr>
          <p:cNvGrpSpPr/>
          <p:nvPr/>
        </p:nvGrpSpPr>
        <p:grpSpPr>
          <a:xfrm>
            <a:off x="1801706" y="761962"/>
            <a:ext cx="6492241" cy="3109442"/>
            <a:chOff x="1801706" y="761962"/>
            <a:chExt cx="6492241" cy="3109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AAD16C-AFE6-4A8C-87AD-97F0E5909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97" b="17543"/>
            <a:stretch/>
          </p:blipFill>
          <p:spPr>
            <a:xfrm rot="10800000">
              <a:off x="1801707" y="761962"/>
              <a:ext cx="6492240" cy="31094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E95E8E-B8E9-44C0-ABC7-36749BD5CC9B}"/>
                </a:ext>
              </a:extLst>
            </p:cNvPr>
            <p:cNvSpPr txBox="1"/>
            <p:nvPr/>
          </p:nvSpPr>
          <p:spPr>
            <a:xfrm>
              <a:off x="6879612" y="1100152"/>
              <a:ext cx="13465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Agitator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03549B-2DAF-4677-9EC8-062D9D4F1C70}"/>
                </a:ext>
              </a:extLst>
            </p:cNvPr>
            <p:cNvSpPr txBox="1"/>
            <p:nvPr/>
          </p:nvSpPr>
          <p:spPr>
            <a:xfrm>
              <a:off x="3598691" y="1287553"/>
              <a:ext cx="150033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Circular Agitator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14524A-E7D5-4E9D-A7E9-33241C1203CB}"/>
                </a:ext>
              </a:extLst>
            </p:cNvPr>
            <p:cNvSpPr txBox="1"/>
            <p:nvPr/>
          </p:nvSpPr>
          <p:spPr>
            <a:xfrm>
              <a:off x="2088655" y="977042"/>
              <a:ext cx="13010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Counterweight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968BBE-6E9C-4643-B622-17CEA5EE9CE3}"/>
                </a:ext>
              </a:extLst>
            </p:cNvPr>
            <p:cNvSpPr txBox="1"/>
            <p:nvPr/>
          </p:nvSpPr>
          <p:spPr>
            <a:xfrm>
              <a:off x="5277050" y="1804724"/>
              <a:ext cx="12626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Rotating Arm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42CD09-AF9F-4E15-801C-361B59A70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7905" y="1410663"/>
              <a:ext cx="460854" cy="457704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E6AC00-05BA-45D2-93AA-D18905BA3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0" t="7042" r="10945" b="8099"/>
            <a:stretch/>
          </p:blipFill>
          <p:spPr>
            <a:xfrm>
              <a:off x="1806697" y="2606040"/>
              <a:ext cx="1513700" cy="1265364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229D5D-CE0B-469B-99B0-8E0C777D8480}"/>
                </a:ext>
              </a:extLst>
            </p:cNvPr>
            <p:cNvSpPr txBox="1"/>
            <p:nvPr/>
          </p:nvSpPr>
          <p:spPr>
            <a:xfrm>
              <a:off x="1801706" y="2316683"/>
              <a:ext cx="102016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Tweeter</a:t>
              </a:r>
            </a:p>
          </p:txBody>
        </p:sp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4E0B4329-8538-41F2-9125-E1190A422A9D}"/>
                </a:ext>
              </a:extLst>
            </p:cNvPr>
            <p:cNvSpPr/>
            <p:nvPr/>
          </p:nvSpPr>
          <p:spPr>
            <a:xfrm rot="17398333">
              <a:off x="3600258" y="1950348"/>
              <a:ext cx="1023637" cy="707870"/>
            </a:xfrm>
            <a:prstGeom prst="circularArrow">
              <a:avLst>
                <a:gd name="adj1" fmla="val 8981"/>
                <a:gd name="adj2" fmla="val 2129495"/>
                <a:gd name="adj3" fmla="val 18070747"/>
                <a:gd name="adj4" fmla="val 1827034"/>
                <a:gd name="adj5" fmla="val 25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619E1C0B-2449-450F-8A5A-9A36A297856E}"/>
                </a:ext>
              </a:extLst>
            </p:cNvPr>
            <p:cNvSpPr/>
            <p:nvPr/>
          </p:nvSpPr>
          <p:spPr>
            <a:xfrm rot="16200000" flipV="1">
              <a:off x="6950697" y="1946897"/>
              <a:ext cx="840766" cy="833120"/>
            </a:xfrm>
            <a:prstGeom prst="circularArrow">
              <a:avLst>
                <a:gd name="adj1" fmla="val 8211"/>
                <a:gd name="adj2" fmla="val 2044814"/>
                <a:gd name="adj3" fmla="val 21551888"/>
                <a:gd name="adj4" fmla="val 6100260"/>
                <a:gd name="adj5" fmla="val 14386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4A00C-7634-4FCF-B7A5-38ABCE168EE3}"/>
                </a:ext>
              </a:extLst>
            </p:cNvPr>
            <p:cNvSpPr txBox="1"/>
            <p:nvPr/>
          </p:nvSpPr>
          <p:spPr>
            <a:xfrm>
              <a:off x="6592770" y="3393203"/>
              <a:ext cx="12626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Fiber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746FC6-E6AB-4E06-B63E-0BB838CA9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625" y="2982780"/>
              <a:ext cx="460854" cy="457704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534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23FB73-559D-483F-B81A-3A24BE5B9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15175" r="17462" b="10392"/>
          <a:stretch/>
        </p:blipFill>
        <p:spPr>
          <a:xfrm>
            <a:off x="2560320" y="2069432"/>
            <a:ext cx="7498080" cy="3975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E4E07-B943-4A0D-9621-26C182506EBC}"/>
              </a:ext>
            </a:extLst>
          </p:cNvPr>
          <p:cNvSpPr txBox="1"/>
          <p:nvPr/>
        </p:nvSpPr>
        <p:spPr>
          <a:xfrm>
            <a:off x="2693291" y="2453995"/>
            <a:ext cx="17165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320 mm</a:t>
            </a:r>
          </a:p>
          <a:p>
            <a:pPr algn="ctr"/>
            <a:r>
              <a:rPr lang="en-US" dirty="0"/>
              <a:t>Linear Agitator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65284-3304-4A75-930D-84244700DCC7}"/>
              </a:ext>
            </a:extLst>
          </p:cNvPr>
          <p:cNvSpPr txBox="1"/>
          <p:nvPr/>
        </p:nvSpPr>
        <p:spPr>
          <a:xfrm>
            <a:off x="8084331" y="2453994"/>
            <a:ext cx="17165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320 mm</a:t>
            </a:r>
          </a:p>
          <a:p>
            <a:pPr algn="ctr"/>
            <a:r>
              <a:rPr lang="en-US" dirty="0"/>
              <a:t>Circular Agitator</a:t>
            </a:r>
          </a:p>
        </p:txBody>
      </p:sp>
    </p:spTree>
    <p:extLst>
      <p:ext uri="{BB962C8B-B14F-4D97-AF65-F5344CB8AC3E}">
        <p14:creationId xmlns:p14="http://schemas.microsoft.com/office/powerpoint/2010/main" val="364490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4506</TotalTime>
  <Words>52</Words>
  <Application>Microsoft Office PowerPoint</Application>
  <PresentationFormat>Widescreen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Petersburg</dc:creator>
  <cp:lastModifiedBy>Ryan Petersburg</cp:lastModifiedBy>
  <cp:revision>51</cp:revision>
  <dcterms:created xsi:type="dcterms:W3CDTF">2017-02-21T15:59:12Z</dcterms:created>
  <dcterms:modified xsi:type="dcterms:W3CDTF">2017-08-21T16:30:52Z</dcterms:modified>
</cp:coreProperties>
</file>